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9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676EE1-77E5-43C8-8CD1-C93CC3E602F5}" type="datetimeFigureOut">
              <a:rPr lang="en-US" smtClean="0"/>
              <a:pPr/>
              <a:t>6/20/2013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406D0-E55C-4664-9F68-206573E5BE3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676EE1-77E5-43C8-8CD1-C93CC3E602F5}" type="datetimeFigureOut">
              <a:rPr lang="en-US" smtClean="0"/>
              <a:pPr/>
              <a:t>6/20/2013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406D0-E55C-4664-9F68-206573E5BE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676EE1-77E5-43C8-8CD1-C93CC3E602F5}" type="datetimeFigureOut">
              <a:rPr lang="en-US" smtClean="0"/>
              <a:pPr/>
              <a:t>6/20/2013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406D0-E55C-4664-9F68-206573E5BE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676EE1-77E5-43C8-8CD1-C93CC3E602F5}" type="datetimeFigureOut">
              <a:rPr lang="en-US" smtClean="0"/>
              <a:pPr/>
              <a:t>6/20/2013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406D0-E55C-4664-9F68-206573E5BE3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676EE1-77E5-43C8-8CD1-C93CC3E602F5}" type="datetimeFigureOut">
              <a:rPr lang="en-US" smtClean="0"/>
              <a:pPr/>
              <a:t>6/20/2013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406D0-E55C-4664-9F68-206573E5BE3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676EE1-77E5-43C8-8CD1-C93CC3E602F5}" type="datetimeFigureOut">
              <a:rPr lang="en-US" smtClean="0"/>
              <a:pPr/>
              <a:t>6/20/2013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406D0-E55C-4664-9F68-206573E5BE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676EE1-77E5-43C8-8CD1-C93CC3E602F5}" type="datetimeFigureOut">
              <a:rPr lang="en-US" smtClean="0"/>
              <a:pPr/>
              <a:t>6/20/2013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9406D0-E55C-4664-9F68-206573E5BE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676EE1-77E5-43C8-8CD1-C93CC3E602F5}" type="datetimeFigureOut">
              <a:rPr lang="en-US" smtClean="0"/>
              <a:pPr/>
              <a:t>6/20/2013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9406D0-E55C-4664-9F68-206573E5BE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676EE1-77E5-43C8-8CD1-C93CC3E602F5}" type="datetimeFigureOut">
              <a:rPr lang="en-US" smtClean="0"/>
              <a:pPr/>
              <a:t>6/20/2013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9406D0-E55C-4664-9F68-206573E5BE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676EE1-77E5-43C8-8CD1-C93CC3E602F5}" type="datetimeFigureOut">
              <a:rPr lang="en-US" smtClean="0"/>
              <a:pPr/>
              <a:t>6/20/2013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406D0-E55C-4664-9F68-206573E5BE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676EE1-77E5-43C8-8CD1-C93CC3E602F5}" type="datetimeFigureOut">
              <a:rPr lang="en-US" smtClean="0"/>
              <a:pPr/>
              <a:t>6/20/2013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406D0-E55C-4664-9F68-206573E5BE3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76EE1-77E5-43C8-8CD1-C93CC3E602F5}" type="datetimeFigureOut">
              <a:rPr lang="en-US" smtClean="0"/>
              <a:pPr/>
              <a:t>6/20/2013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9406D0-E55C-4664-9F68-206573E5BE3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Assistive Technology for Computer Access	</a:t>
            </a:r>
            <a:endParaRPr lang="en-US" dirty="0"/>
          </a:p>
        </p:txBody>
      </p:sp>
      <p:sp>
        <p:nvSpPr>
          <p:cNvPr id="3" name="Subtitle 2"/>
          <p:cNvSpPr>
            <a:spLocks noGrp="1"/>
          </p:cNvSpPr>
          <p:nvPr>
            <p:ph type="subTitle" idx="1"/>
          </p:nvPr>
        </p:nvSpPr>
        <p:spPr/>
        <p:txBody>
          <a:bodyPr/>
          <a:lstStyle/>
          <a:p>
            <a:r>
              <a:rPr lang="en-US" dirty="0" smtClean="0"/>
              <a:t>Presented by</a:t>
            </a:r>
          </a:p>
          <a:p>
            <a:r>
              <a:rPr lang="en-US" dirty="0" err="1" smtClean="0"/>
              <a:t>Malissa</a:t>
            </a:r>
            <a:r>
              <a:rPr lang="en-US" dirty="0" smtClean="0"/>
              <a:t> John &amp; Kareem Cooper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Low Tech Devices</a:t>
            </a:r>
            <a:endParaRPr lang="en-US" dirty="0"/>
          </a:p>
        </p:txBody>
      </p:sp>
      <p:sp>
        <p:nvSpPr>
          <p:cNvPr id="3" name="Content Placeholder 2"/>
          <p:cNvSpPr>
            <a:spLocks noGrp="1"/>
          </p:cNvSpPr>
          <p:nvPr>
            <p:ph idx="1"/>
          </p:nvPr>
        </p:nvSpPr>
        <p:spPr/>
        <p:txBody>
          <a:bodyPr/>
          <a:lstStyle/>
          <a:p>
            <a:pPr>
              <a:buNone/>
            </a:pPr>
            <a:r>
              <a:rPr lang="en-US" dirty="0" smtClean="0"/>
              <a:t>A switch can be used with a variety of computer-switch interfaces to work as single or multiple keys or mouse functions (click, double click, drag). When considering which switch to use it is essential that the user is positioned properly in order to exert maximum control over the switch, and that the switch used should capitalize on their most    reliable and consistent movement.</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Mid Tech Devices</a:t>
            </a:r>
            <a:endParaRPr lang="en-US" dirty="0"/>
          </a:p>
        </p:txBody>
      </p:sp>
      <p:sp>
        <p:nvSpPr>
          <p:cNvPr id="3" name="Content Placeholder 2"/>
          <p:cNvSpPr>
            <a:spLocks noGrp="1"/>
          </p:cNvSpPr>
          <p:nvPr>
            <p:ph idx="1"/>
          </p:nvPr>
        </p:nvSpPr>
        <p:spPr/>
        <p:txBody>
          <a:bodyPr/>
          <a:lstStyle/>
          <a:p>
            <a:pPr>
              <a:buNone/>
            </a:pPr>
            <a:r>
              <a:rPr lang="en-US" dirty="0" smtClean="0"/>
              <a:t>Countdown timers can be accessed via smart phones and online software programs. The timer can be used to keep student on task while accessing the computer. The timer  works well with autistic students  and ADHD students in  particular to facilitate with order of tasks.</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Mid Tech Devices</a:t>
            </a:r>
            <a:endParaRPr lang="en-US" dirty="0"/>
          </a:p>
        </p:txBody>
      </p:sp>
      <p:sp>
        <p:nvSpPr>
          <p:cNvPr id="3" name="Content Placeholder 2"/>
          <p:cNvSpPr>
            <a:spLocks noGrp="1"/>
          </p:cNvSpPr>
          <p:nvPr>
            <p:ph idx="1"/>
          </p:nvPr>
        </p:nvSpPr>
        <p:spPr/>
        <p:txBody>
          <a:bodyPr/>
          <a:lstStyle/>
          <a:p>
            <a:pPr>
              <a:buNone/>
            </a:pPr>
            <a:r>
              <a:rPr lang="en-US" dirty="0" smtClean="0"/>
              <a:t>Scanning Software. A scan is comprised of equivalent key and mouse choices that appear on the screen when a software program is running. The student goes through (scans) the various commands and then activates a switch to make a choice.</a:t>
            </a:r>
          </a:p>
          <a:p>
            <a:pPr>
              <a:buNone/>
            </a:pPr>
            <a:r>
              <a:rPr lang="en-US" dirty="0" smtClean="0"/>
              <a:t> </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Mid Tech Devices</a:t>
            </a:r>
            <a:endParaRPr lang="en-US" dirty="0"/>
          </a:p>
        </p:txBody>
      </p:sp>
      <p:sp>
        <p:nvSpPr>
          <p:cNvPr id="3" name="Content Placeholder 2"/>
          <p:cNvSpPr>
            <a:spLocks noGrp="1"/>
          </p:cNvSpPr>
          <p:nvPr>
            <p:ph idx="1"/>
          </p:nvPr>
        </p:nvSpPr>
        <p:spPr/>
        <p:txBody>
          <a:bodyPr>
            <a:normAutofit/>
          </a:bodyPr>
          <a:lstStyle/>
          <a:p>
            <a:pPr>
              <a:buNone/>
            </a:pPr>
            <a:r>
              <a:rPr lang="en-US" dirty="0" smtClean="0"/>
              <a:t>Camera Mouse is a program that allows you to control the mouse pointer on a Windows computer just by moving your head. Clicking can be done by making the mouse pointer dwell over a spot on the screen. Individuals  with Cerebral Palsy, Spinal Muscular Atrophy, ALS, Multiple Sclerosis, Traumatic Brain Injury, various neurological disorders use this program to run all types of software.</a:t>
            </a:r>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High Tech Devices</a:t>
            </a:r>
            <a:endParaRPr lang="en-US" dirty="0"/>
          </a:p>
        </p:txBody>
      </p:sp>
      <p:sp>
        <p:nvSpPr>
          <p:cNvPr id="3" name="Content Placeholder 2"/>
          <p:cNvSpPr>
            <a:spLocks noGrp="1"/>
          </p:cNvSpPr>
          <p:nvPr>
            <p:ph idx="1"/>
          </p:nvPr>
        </p:nvSpPr>
        <p:spPr/>
        <p:txBody>
          <a:bodyPr/>
          <a:lstStyle/>
          <a:p>
            <a:pPr>
              <a:buNone/>
            </a:pPr>
            <a:r>
              <a:rPr lang="en-US" dirty="0" smtClean="0"/>
              <a:t>Voice recognition  soft ware is a computer application that lets people control a computer by speaking to it. In other words, rather than using a keyboard to communicate with the computer, the user speaks commands into a microphone (usually on a headset) that is connected to a computer. </a:t>
            </a:r>
          </a:p>
          <a:p>
            <a:pPr>
              <a:buNone/>
            </a:pPr>
            <a:endParaRPr lang="en-US" dirty="0" smtClean="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High Tech Devices</a:t>
            </a:r>
            <a:endParaRPr lang="en-US" dirty="0"/>
          </a:p>
        </p:txBody>
      </p:sp>
      <p:sp>
        <p:nvSpPr>
          <p:cNvPr id="3" name="Content Placeholder 2"/>
          <p:cNvSpPr>
            <a:spLocks noGrp="1"/>
          </p:cNvSpPr>
          <p:nvPr>
            <p:ph idx="1"/>
          </p:nvPr>
        </p:nvSpPr>
        <p:spPr/>
        <p:txBody>
          <a:bodyPr>
            <a:normAutofit/>
          </a:bodyPr>
          <a:lstStyle/>
          <a:p>
            <a:pPr>
              <a:buNone/>
            </a:pPr>
            <a:r>
              <a:rPr lang="en-US" dirty="0" smtClean="0"/>
              <a:t>An </a:t>
            </a:r>
            <a:r>
              <a:rPr lang="en-US" b="1" dirty="0" smtClean="0"/>
              <a:t>interactive whiteboard </a:t>
            </a:r>
            <a:r>
              <a:rPr lang="en-US" dirty="0" smtClean="0"/>
              <a:t>is a large interactive display that connects to a computer. Where a projector projects the computer's desktop onto the board's surface where users control the computer using a pen, finger, stylus pen , or other device. The board can  be mounted to a wall or floor stand for use.</a:t>
            </a:r>
          </a:p>
          <a:p>
            <a:pPr>
              <a:buNone/>
            </a:pPr>
            <a:endParaRPr lang="en-US"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Assistive Technology ?</a:t>
            </a:r>
            <a:endParaRPr lang="en-US" dirty="0"/>
          </a:p>
        </p:txBody>
      </p:sp>
      <p:sp>
        <p:nvSpPr>
          <p:cNvPr id="3" name="Content Placeholder 2"/>
          <p:cNvSpPr>
            <a:spLocks noGrp="1"/>
          </p:cNvSpPr>
          <p:nvPr>
            <p:ph idx="1"/>
          </p:nvPr>
        </p:nvSpPr>
        <p:spPr/>
        <p:txBody>
          <a:bodyPr/>
          <a:lstStyle/>
          <a:p>
            <a:pPr>
              <a:buNone/>
            </a:pPr>
            <a:r>
              <a:rPr lang="en-US" dirty="0"/>
              <a:t>An assistive technology or AT is any item, piece of equipment, or product system that is used to increase, maintain, or improve the functional capabilities of a child with a disability. AT devices may be categorized as low technology, or high technology (LD Online, 2001) </a:t>
            </a:r>
          </a:p>
          <a:p>
            <a:pPr>
              <a:buNone/>
            </a:pPr>
            <a:endParaRPr lang="en-US" dirty="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of AT</a:t>
            </a:r>
            <a:endParaRPr lang="en-US" dirty="0"/>
          </a:p>
        </p:txBody>
      </p:sp>
      <p:sp>
        <p:nvSpPr>
          <p:cNvPr id="3" name="Content Placeholder 2"/>
          <p:cNvSpPr>
            <a:spLocks noGrp="1"/>
          </p:cNvSpPr>
          <p:nvPr>
            <p:ph idx="1"/>
          </p:nvPr>
        </p:nvSpPr>
        <p:spPr/>
        <p:txBody>
          <a:bodyPr/>
          <a:lstStyle/>
          <a:p>
            <a:pPr>
              <a:buNone/>
            </a:pPr>
            <a:r>
              <a:rPr lang="en-US" dirty="0"/>
              <a:t>Assistive technology can be divided into three main categories: low – tech, mid – tech and high – </a:t>
            </a:r>
            <a:r>
              <a:rPr lang="en-US" dirty="0" smtClean="0"/>
              <a:t>tech</a:t>
            </a: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Tech</a:t>
            </a:r>
            <a:endParaRPr lang="en-US" dirty="0"/>
          </a:p>
        </p:txBody>
      </p:sp>
      <p:sp>
        <p:nvSpPr>
          <p:cNvPr id="3" name="Content Placeholder 2"/>
          <p:cNvSpPr>
            <a:spLocks noGrp="1"/>
          </p:cNvSpPr>
          <p:nvPr>
            <p:ph idx="1"/>
          </p:nvPr>
        </p:nvSpPr>
        <p:spPr/>
        <p:txBody>
          <a:bodyPr/>
          <a:lstStyle/>
          <a:p>
            <a:pPr>
              <a:buNone/>
            </a:pPr>
            <a:r>
              <a:rPr lang="en-US" dirty="0"/>
              <a:t>Low Tech—Low tech devices can be defined as tools with no electronic parts or batteries that can allow  persons with disabilities to perform difficult tasks with more ease. These tools are cost effective, easy to use, less complicated and more efficient in its application.</a:t>
            </a:r>
          </a:p>
          <a:p>
            <a:pPr>
              <a:buNone/>
            </a:pPr>
            <a:endParaRPr lang="en-US" dirty="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 Tech</a:t>
            </a:r>
            <a:endParaRPr lang="en-US" dirty="0"/>
          </a:p>
        </p:txBody>
      </p:sp>
      <p:sp>
        <p:nvSpPr>
          <p:cNvPr id="3" name="Content Placeholder 2"/>
          <p:cNvSpPr>
            <a:spLocks noGrp="1"/>
          </p:cNvSpPr>
          <p:nvPr>
            <p:ph idx="1"/>
          </p:nvPr>
        </p:nvSpPr>
        <p:spPr/>
        <p:txBody>
          <a:bodyPr/>
          <a:lstStyle/>
          <a:p>
            <a:pPr>
              <a:buNone/>
            </a:pPr>
            <a:r>
              <a:rPr lang="en-US" dirty="0"/>
              <a:t>Mid Tech—Mid Tech devices are in between high-tech and low-tech. These use simple electronics, that may be battery operated, and relatively simple to use. These devices require less training to use and are not as costly to obtain than their high tech counterparts.</a:t>
            </a:r>
          </a:p>
          <a:p>
            <a:pPr>
              <a:buNone/>
            </a:pPr>
            <a:r>
              <a:rPr lang="en-US" dirty="0"/>
              <a:t> </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Tech</a:t>
            </a:r>
            <a:endParaRPr lang="en-US" dirty="0"/>
          </a:p>
        </p:txBody>
      </p:sp>
      <p:sp>
        <p:nvSpPr>
          <p:cNvPr id="3" name="Content Placeholder 2"/>
          <p:cNvSpPr>
            <a:spLocks noGrp="1"/>
          </p:cNvSpPr>
          <p:nvPr>
            <p:ph idx="1"/>
          </p:nvPr>
        </p:nvSpPr>
        <p:spPr/>
        <p:txBody>
          <a:bodyPr>
            <a:normAutofit lnSpcReduction="10000"/>
          </a:bodyPr>
          <a:lstStyle/>
          <a:p>
            <a:pPr>
              <a:buNone/>
            </a:pPr>
            <a:r>
              <a:rPr lang="en-US" dirty="0"/>
              <a:t>High Tech—high-tech' devices are relatively expensive devices that contain microcomputer components. It  includes but not limited to, sophisticated communication and computer control systems for storage and retrieval of information. Considerable specialist training and support will be necessary to use such a device. </a:t>
            </a:r>
          </a:p>
          <a:p>
            <a:pPr>
              <a:buNone/>
            </a:pPr>
            <a:r>
              <a:rPr lang="en-US" dirty="0"/>
              <a:t> </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in Terms of Computer </a:t>
            </a:r>
            <a:r>
              <a:rPr lang="en-US" dirty="0"/>
              <a:t>A</a:t>
            </a:r>
            <a:r>
              <a:rPr lang="en-US" dirty="0" smtClean="0"/>
              <a:t>ccess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a:t>When considering assistive technologies for computer access, it is good practice to adhere to the following</a:t>
            </a:r>
            <a:r>
              <a:rPr lang="en-US" dirty="0" smtClean="0"/>
              <a:t>:</a:t>
            </a:r>
          </a:p>
          <a:p>
            <a:pPr>
              <a:buNone/>
            </a:pPr>
            <a:endParaRPr lang="en-US" dirty="0"/>
          </a:p>
          <a:p>
            <a:pPr>
              <a:buNone/>
            </a:pPr>
            <a:r>
              <a:rPr lang="en-US" dirty="0" smtClean="0"/>
              <a:t>· Positioning of student and equipment	· Operating System Built in 					  Accessibility Features</a:t>
            </a:r>
          </a:p>
          <a:p>
            <a:pPr>
              <a:buNone/>
            </a:pPr>
            <a:r>
              <a:rPr lang="en-US" dirty="0" smtClean="0"/>
              <a:t>·</a:t>
            </a:r>
            <a:r>
              <a:rPr lang="en-US" dirty="0"/>
              <a:t> Standard Keyboard </a:t>
            </a:r>
            <a:r>
              <a:rPr lang="en-US" dirty="0" smtClean="0"/>
              <a:t>Adaptations	·</a:t>
            </a:r>
            <a:r>
              <a:rPr lang="en-US" dirty="0"/>
              <a:t> Standard Mouse Adaptations</a:t>
            </a:r>
          </a:p>
          <a:p>
            <a:pPr>
              <a:buNone/>
            </a:pPr>
            <a:r>
              <a:rPr lang="en-US" dirty="0"/>
              <a:t>· Rate </a:t>
            </a:r>
            <a:r>
              <a:rPr lang="en-US" dirty="0" smtClean="0"/>
              <a:t>Enhancement			·</a:t>
            </a:r>
            <a:r>
              <a:rPr lang="en-US" dirty="0"/>
              <a:t> Alternative Keyboard</a:t>
            </a:r>
          </a:p>
          <a:p>
            <a:pPr>
              <a:buNone/>
            </a:pPr>
            <a:r>
              <a:rPr lang="en-US" dirty="0" smtClean="0"/>
              <a:t>· Mouse Alternatives			· Speech Recognition</a:t>
            </a:r>
          </a:p>
          <a:p>
            <a:pPr>
              <a:buNone/>
            </a:pPr>
            <a:r>
              <a:rPr lang="en-US" dirty="0" smtClean="0"/>
              <a:t>· Eye Gaze				· Morse Code</a:t>
            </a:r>
          </a:p>
          <a:p>
            <a:pPr>
              <a:buNone/>
            </a:pPr>
            <a:r>
              <a:rPr lang="en-US" dirty="0" smtClean="0"/>
              <a:t>· Switch Access				· Characteristics of Switches</a:t>
            </a:r>
          </a:p>
          <a:p>
            <a:pPr>
              <a:buNone/>
            </a:pPr>
            <a:r>
              <a:rPr lang="en-US" dirty="0" smtClean="0"/>
              <a:t>· Switch Interface			· Mounting</a:t>
            </a:r>
          </a:p>
          <a:p>
            <a:pPr>
              <a:buNone/>
            </a:pPr>
            <a:r>
              <a:rPr lang="en-US" dirty="0" smtClean="0"/>
              <a:t>· Switch Accessible Software</a:t>
            </a:r>
          </a:p>
          <a:p>
            <a:pPr>
              <a:buNone/>
            </a:pPr>
            <a:r>
              <a:rPr lang="en-US" dirty="0"/>
              <a:t> </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Low Tech Devices</a:t>
            </a:r>
            <a:endParaRPr lang="en-US" dirty="0"/>
          </a:p>
        </p:txBody>
      </p:sp>
      <p:sp>
        <p:nvSpPr>
          <p:cNvPr id="3" name="Content Placeholder 2"/>
          <p:cNvSpPr>
            <a:spLocks noGrp="1"/>
          </p:cNvSpPr>
          <p:nvPr>
            <p:ph idx="1"/>
          </p:nvPr>
        </p:nvSpPr>
        <p:spPr/>
        <p:txBody>
          <a:bodyPr/>
          <a:lstStyle/>
          <a:p>
            <a:pPr>
              <a:buNone/>
            </a:pPr>
            <a:r>
              <a:rPr lang="en-US" dirty="0" smtClean="0"/>
              <a:t>Large Print labels make a standard keyboard more accessible for visually impaired individuals with large print or Braille keyboard  labels. The characters on the large print labels are .about 3 times larger than standard keyboard characters.. Each set includes all the keys used on a standard Windows keyboard. </a:t>
            </a:r>
          </a:p>
          <a:p>
            <a:pPr>
              <a:buNone/>
            </a:pP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Low Tech Devices</a:t>
            </a:r>
            <a:endParaRPr lang="en-US" dirty="0"/>
          </a:p>
        </p:txBody>
      </p:sp>
      <p:sp>
        <p:nvSpPr>
          <p:cNvPr id="3" name="Content Placeholder 2"/>
          <p:cNvSpPr>
            <a:spLocks noGrp="1"/>
          </p:cNvSpPr>
          <p:nvPr>
            <p:ph idx="1"/>
          </p:nvPr>
        </p:nvSpPr>
        <p:spPr/>
        <p:txBody>
          <a:bodyPr/>
          <a:lstStyle/>
          <a:p>
            <a:pPr>
              <a:buNone/>
            </a:pPr>
            <a:r>
              <a:rPr lang="en-US" dirty="0" err="1" smtClean="0"/>
              <a:t>Mousing</a:t>
            </a:r>
            <a:r>
              <a:rPr lang="en-US" dirty="0" smtClean="0"/>
              <a:t> Platforms allows users to mouse in greater comfort with less risk of contact stress on the nerves in the lower hand and wrist. The   </a:t>
            </a:r>
            <a:r>
              <a:rPr lang="en-US" dirty="0" err="1" smtClean="0"/>
              <a:t>Mousing</a:t>
            </a:r>
            <a:r>
              <a:rPr lang="en-US" dirty="0" smtClean="0"/>
              <a:t> Platform’s soft gel protects the wrist and hand from otherwise contacting a harder work surface. </a:t>
            </a:r>
          </a:p>
          <a:p>
            <a:pPr>
              <a:buNone/>
            </a:pP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946</TotalTime>
  <Words>747</Words>
  <Application>Microsoft Office PowerPoint</Application>
  <PresentationFormat>On-screen Show (4:3)</PresentationFormat>
  <Paragraphs>44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Assistive Technology for Computer Access </vt:lpstr>
      <vt:lpstr>What is Assistive Technology ?</vt:lpstr>
      <vt:lpstr>Categories of AT</vt:lpstr>
      <vt:lpstr>Low Tech</vt:lpstr>
      <vt:lpstr>Mid Tech</vt:lpstr>
      <vt:lpstr>High Tech</vt:lpstr>
      <vt:lpstr>AT in Terms of Computer Access</vt:lpstr>
      <vt:lpstr>Examples of Low Tech Devices</vt:lpstr>
      <vt:lpstr>Examples of Low Tech Devices</vt:lpstr>
      <vt:lpstr>Examples of Low Tech Devices</vt:lpstr>
      <vt:lpstr>Examples of Mid Tech Devices</vt:lpstr>
      <vt:lpstr>Examples of Mid Tech Devices</vt:lpstr>
      <vt:lpstr>Examples of Mid Tech Devices</vt:lpstr>
      <vt:lpstr>Examples of High Tech Devices</vt:lpstr>
      <vt:lpstr>Examples of High Tech Devices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Assistive Technology for Computer Access</dc:title>
  <dc:creator>Ann</dc:creator>
  <cp:lastModifiedBy>RIA</cp:lastModifiedBy>
  <cp:revision>7</cp:revision>
  <dcterms:created xsi:type="dcterms:W3CDTF">2013-05-07T21:49:31Z</dcterms:created>
  <dcterms:modified xsi:type="dcterms:W3CDTF">2013-06-20T14:42:26Z</dcterms:modified>
</cp:coreProperties>
</file>