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1"/>
  </p:notesMasterIdLst>
  <p:sldIdLst>
    <p:sldId id="256" r:id="rId2"/>
    <p:sldId id="258" r:id="rId3"/>
    <p:sldId id="259" r:id="rId4"/>
    <p:sldId id="267" r:id="rId5"/>
    <p:sldId id="260" r:id="rId6"/>
    <p:sldId id="265" r:id="rId7"/>
    <p:sldId id="261" r:id="rId8"/>
    <p:sldId id="266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>
      <p:cViewPr>
        <p:scale>
          <a:sx n="75" d="100"/>
          <a:sy n="75" d="100"/>
        </p:scale>
        <p:origin x="-72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8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T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497875-031A-4ACB-A9CE-95910079A6EE}" type="datetimeFigureOut">
              <a:rPr lang="en-TT" smtClean="0"/>
              <a:pPr/>
              <a:t>07/06/2013</a:t>
            </a:fld>
            <a:endParaRPr lang="en-T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T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BAD2E2-1C93-4FBD-AD4F-5D1F79878989}" type="slidenum">
              <a:rPr lang="en-TT" smtClean="0"/>
              <a:pPr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xmlns="" val="650793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AD2E2-1C93-4FBD-AD4F-5D1F79878989}" type="slidenum">
              <a:rPr lang="en-TT" smtClean="0"/>
              <a:pPr/>
              <a:t>3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xmlns="" val="3283988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T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AD2E2-1C93-4FBD-AD4F-5D1F79878989}" type="slidenum">
              <a:rPr lang="en-TT" smtClean="0"/>
              <a:pPr/>
              <a:t>8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xmlns="" val="3579716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40F1-4643-46F5-8A62-698A7F254D63}" type="datetimeFigureOut">
              <a:rPr lang="en-TT" smtClean="0"/>
              <a:pPr/>
              <a:t>07/06/2013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FC20303-FC8C-456D-AB72-A65074649CFC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40F1-4643-46F5-8A62-698A7F254D63}" type="datetimeFigureOut">
              <a:rPr lang="en-TT" smtClean="0"/>
              <a:pPr/>
              <a:t>07/06/2013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0303-FC8C-456D-AB72-A65074649CFC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40F1-4643-46F5-8A62-698A7F254D63}" type="datetimeFigureOut">
              <a:rPr lang="en-TT" smtClean="0"/>
              <a:pPr/>
              <a:t>07/06/2013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0303-FC8C-456D-AB72-A65074649CFC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40F1-4643-46F5-8A62-698A7F254D63}" type="datetimeFigureOut">
              <a:rPr lang="en-TT" smtClean="0"/>
              <a:pPr/>
              <a:t>07/06/2013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0303-FC8C-456D-AB72-A65074649CFC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40F1-4643-46F5-8A62-698A7F254D63}" type="datetimeFigureOut">
              <a:rPr lang="en-TT" smtClean="0"/>
              <a:pPr/>
              <a:t>07/06/2013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0303-FC8C-456D-AB72-A65074649CFC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40F1-4643-46F5-8A62-698A7F254D63}" type="datetimeFigureOut">
              <a:rPr lang="en-TT" smtClean="0"/>
              <a:pPr/>
              <a:t>07/06/2013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0303-FC8C-456D-AB72-A65074649CFC}" type="slidenum">
              <a:rPr lang="en-TT" smtClean="0"/>
              <a:pPr/>
              <a:t>‹#›</a:t>
            </a:fld>
            <a:endParaRPr lang="en-TT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40F1-4643-46F5-8A62-698A7F254D63}" type="datetimeFigureOut">
              <a:rPr lang="en-TT" smtClean="0"/>
              <a:pPr/>
              <a:t>07/06/2013</a:t>
            </a:fld>
            <a:endParaRPr lang="en-T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0303-FC8C-456D-AB72-A65074649CFC}" type="slidenum">
              <a:rPr lang="en-TT" smtClean="0"/>
              <a:pPr/>
              <a:t>‹#›</a:t>
            </a:fld>
            <a:endParaRPr lang="en-TT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40F1-4643-46F5-8A62-698A7F254D63}" type="datetimeFigureOut">
              <a:rPr lang="en-TT" smtClean="0"/>
              <a:pPr/>
              <a:t>07/06/2013</a:t>
            </a:fld>
            <a:endParaRPr lang="en-T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0303-FC8C-456D-AB72-A65074649CFC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40F1-4643-46F5-8A62-698A7F254D63}" type="datetimeFigureOut">
              <a:rPr lang="en-TT" smtClean="0"/>
              <a:pPr/>
              <a:t>07/06/2013</a:t>
            </a:fld>
            <a:endParaRPr lang="en-T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0303-FC8C-456D-AB72-A65074649CFC}" type="slidenum">
              <a:rPr lang="en-TT" smtClean="0"/>
              <a:pPr/>
              <a:t>‹#›</a:t>
            </a:fld>
            <a:endParaRPr lang="en-T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40F1-4643-46F5-8A62-698A7F254D63}" type="datetimeFigureOut">
              <a:rPr lang="en-TT" smtClean="0"/>
              <a:pPr/>
              <a:t>07/06/2013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0303-FC8C-456D-AB72-A65074649CFC}" type="slidenum">
              <a:rPr lang="en-TT" smtClean="0"/>
              <a:pPr/>
              <a:t>‹#›</a:t>
            </a:fld>
            <a:endParaRPr lang="en-TT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40F1-4643-46F5-8A62-698A7F254D63}" type="datetimeFigureOut">
              <a:rPr lang="en-TT" smtClean="0"/>
              <a:pPr/>
              <a:t>07/06/2013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0303-FC8C-456D-AB72-A65074649CFC}" type="slidenum">
              <a:rPr lang="en-TT" smtClean="0"/>
              <a:pPr/>
              <a:t>‹#›</a:t>
            </a:fld>
            <a:endParaRPr lang="en-TT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0000"/>
            <a:lum/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colorTemperature colorTemp="64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</a:extLst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5" cstate="print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7F040F1-4643-46F5-8A62-698A7F254D63}" type="datetimeFigureOut">
              <a:rPr lang="en-TT" smtClean="0"/>
              <a:pPr/>
              <a:t>07/06/2013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3FC20303-FC8C-456D-AB72-A65074649CFC}" type="slidenum">
              <a:rPr lang="en-TT" smtClean="0"/>
              <a:pPr/>
              <a:t>‹#›</a:t>
            </a:fld>
            <a:endParaRPr lang="en-T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7044" y="1340768"/>
            <a:ext cx="3886200" cy="1524000"/>
          </a:xfrm>
        </p:spPr>
        <p:txBody>
          <a:bodyPr>
            <a:normAutofit fontScale="90000"/>
          </a:bodyPr>
          <a:lstStyle/>
          <a:p>
            <a:r>
              <a:rPr lang="en-TT" dirty="0" smtClean="0">
                <a:solidFill>
                  <a:schemeClr val="bg1"/>
                </a:solidFill>
              </a:rPr>
              <a:t>ASSISTIVE TECHNOLOGY FOR TEACHING MATHEMATICS </a:t>
            </a:r>
            <a:endParaRPr lang="en-TT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59832" y="3501008"/>
            <a:ext cx="2736304" cy="1944216"/>
          </a:xfrm>
        </p:spPr>
        <p:txBody>
          <a:bodyPr>
            <a:normAutofit lnSpcReduction="10000"/>
          </a:bodyPr>
          <a:lstStyle/>
          <a:p>
            <a:endParaRPr lang="en-TT" dirty="0" smtClean="0"/>
          </a:p>
          <a:p>
            <a:r>
              <a:rPr lang="en-TT" dirty="0" smtClean="0">
                <a:solidFill>
                  <a:schemeClr val="bg1"/>
                </a:solidFill>
              </a:rPr>
              <a:t>PRESENTED BY: </a:t>
            </a:r>
          </a:p>
          <a:p>
            <a:r>
              <a:rPr lang="en-TT" dirty="0" smtClean="0">
                <a:solidFill>
                  <a:schemeClr val="bg1"/>
                </a:solidFill>
              </a:rPr>
              <a:t>JENELLE ALEXANDER </a:t>
            </a:r>
          </a:p>
          <a:p>
            <a:r>
              <a:rPr lang="en-TT" dirty="0" smtClean="0">
                <a:solidFill>
                  <a:schemeClr val="bg1"/>
                </a:solidFill>
              </a:rPr>
              <a:t>STACEY BREMNOR</a:t>
            </a:r>
          </a:p>
          <a:p>
            <a:r>
              <a:rPr lang="en-TT" dirty="0" smtClean="0">
                <a:solidFill>
                  <a:schemeClr val="bg1"/>
                </a:solidFill>
              </a:rPr>
              <a:t>MELISSA MAHARAJH</a:t>
            </a:r>
            <a:endParaRPr lang="en-TT" dirty="0">
              <a:solidFill>
                <a:schemeClr val="bg1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3328392"/>
            <a:ext cx="2268760" cy="1728192"/>
          </a:xfrm>
          <a:prstGeom prst="rect">
            <a:avLst/>
          </a:prstGeom>
        </p:spPr>
      </p:pic>
      <p:pic>
        <p:nvPicPr>
          <p:cNvPr id="5" name="Picture 4" descr="imag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34472" y="2492896"/>
            <a:ext cx="2232248" cy="1728192"/>
          </a:xfrm>
          <a:prstGeom prst="rect">
            <a:avLst/>
          </a:prstGeom>
        </p:spPr>
      </p:pic>
      <p:pic>
        <p:nvPicPr>
          <p:cNvPr id="6" name="Picture 5" descr="inde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74432" y="836712"/>
            <a:ext cx="2592288" cy="14401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TT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What is Assistive Technology?</a:t>
            </a:r>
            <a:endParaRPr lang="en-TT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Any item or piece of equipment or product that is used to increase, maintain or improve functional capabilities of individuals with or without  disabilities. </a:t>
            </a:r>
          </a:p>
          <a:p>
            <a:pPr>
              <a:buNone/>
            </a:pPr>
            <a:endParaRPr lang="en-T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TT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Why use Assistive Technology?</a:t>
            </a:r>
            <a:endParaRPr lang="en-TT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TT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Assistive Technology is useful as it;</a:t>
            </a:r>
          </a:p>
          <a:p>
            <a:pPr>
              <a:buNone/>
            </a:pPr>
            <a:endParaRPr lang="en-TT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3"/>
              </a:buBlip>
            </a:pPr>
            <a:r>
              <a:rPr lang="en-TT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Improves quality of life </a:t>
            </a:r>
          </a:p>
          <a:p>
            <a:pPr>
              <a:buBlip>
                <a:blip r:embed="rId3"/>
              </a:buBlip>
            </a:pPr>
            <a:r>
              <a:rPr lang="en-TT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Increases productivity</a:t>
            </a:r>
          </a:p>
          <a:p>
            <a:pPr>
              <a:buBlip>
                <a:blip r:embed="rId3"/>
              </a:buBlip>
            </a:pPr>
            <a:r>
              <a:rPr lang="en-TT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Enhances performance </a:t>
            </a:r>
          </a:p>
          <a:p>
            <a:pPr>
              <a:buBlip>
                <a:blip r:embed="rId3"/>
              </a:buBlip>
            </a:pPr>
            <a:r>
              <a:rPr lang="en-TT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Increases independence</a:t>
            </a:r>
          </a:p>
          <a:p>
            <a:pPr>
              <a:buBlip>
                <a:blip r:embed="rId3"/>
              </a:buBlip>
            </a:pPr>
            <a:r>
              <a:rPr lang="en-TT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Promotes self esteem</a:t>
            </a:r>
          </a:p>
          <a:p>
            <a:pPr>
              <a:buNone/>
            </a:pPr>
            <a:endParaRPr lang="en-TT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TT" dirty="0">
                <a:solidFill>
                  <a:schemeClr val="bg1"/>
                </a:solidFill>
              </a:rPr>
              <a:t>Two major areas of weakness can contribute to math learning disabilities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en-TT" sz="2800" dirty="0" smtClean="0">
                <a:solidFill>
                  <a:schemeClr val="bg1"/>
                </a:solidFill>
              </a:rPr>
              <a:t>Visual-spatial </a:t>
            </a:r>
            <a:r>
              <a:rPr lang="en-TT" sz="2800" dirty="0">
                <a:solidFill>
                  <a:schemeClr val="bg1"/>
                </a:solidFill>
              </a:rPr>
              <a:t>difficulties, which result in a person having trouble processing what the eye sees</a:t>
            </a:r>
          </a:p>
          <a:p>
            <a:pPr>
              <a:buBlip>
                <a:blip r:embed="rId2"/>
              </a:buBlip>
            </a:pPr>
            <a:r>
              <a:rPr lang="en-TT" sz="2800" dirty="0">
                <a:solidFill>
                  <a:schemeClr val="bg1"/>
                </a:solidFill>
              </a:rPr>
              <a:t>Language processing difficulties, which result in a person having trouble processing and making sense of what the ear hears</a:t>
            </a:r>
          </a:p>
          <a:p>
            <a:pPr marL="68580" indent="0">
              <a:buNone/>
            </a:pPr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xmlns="" val="239835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TT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Low Tech Devices for Math </a:t>
            </a:r>
            <a:br>
              <a:rPr lang="en-TT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TT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TT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These devices are low cost and are usually manually, and not electronically operated.</a:t>
            </a:r>
          </a:p>
          <a:p>
            <a:pPr>
              <a:buNone/>
            </a:pPr>
            <a:endParaRPr lang="en-TT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TT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dirty="0" smtClean="0">
                <a:solidFill>
                  <a:schemeClr val="bg1"/>
                </a:solidFill>
              </a:rPr>
              <a:t>Examples</a:t>
            </a:r>
            <a:endParaRPr lang="en-TT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259632" y="1536192"/>
            <a:ext cx="3083768" cy="2036824"/>
          </a:xfrm>
        </p:spPr>
        <p:txBody>
          <a:bodyPr/>
          <a:lstStyle/>
          <a:p>
            <a:r>
              <a:rPr lang="en-TT" dirty="0" smtClean="0">
                <a:solidFill>
                  <a:schemeClr val="bg1"/>
                </a:solidFill>
              </a:rPr>
              <a:t>Base ten blocks</a:t>
            </a:r>
            <a:endParaRPr lang="en-TT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5220072" y="1536192"/>
            <a:ext cx="3238128" cy="1964816"/>
          </a:xfrm>
        </p:spPr>
        <p:txBody>
          <a:bodyPr/>
          <a:lstStyle/>
          <a:p>
            <a:r>
              <a:rPr lang="en-TT" dirty="0" smtClean="0">
                <a:solidFill>
                  <a:schemeClr val="bg1"/>
                </a:solidFill>
              </a:rPr>
              <a:t>Calculator </a:t>
            </a:r>
            <a:endParaRPr lang="en-TT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03226" y="1988839"/>
            <a:ext cx="2288654" cy="17084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048" y="2138468"/>
            <a:ext cx="2304256" cy="153616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sp>
        <p:nvSpPr>
          <p:cNvPr id="10" name="TextBox 9"/>
          <p:cNvSpPr txBox="1"/>
          <p:nvPr/>
        </p:nvSpPr>
        <p:spPr>
          <a:xfrm>
            <a:off x="1547664" y="378904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dirty="0" smtClean="0">
                <a:solidFill>
                  <a:schemeClr val="bg1"/>
                </a:solidFill>
              </a:rPr>
              <a:t>Clocks </a:t>
            </a:r>
            <a:endParaRPr lang="en-TT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7664" y="4192776"/>
            <a:ext cx="2232248" cy="251902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sp>
        <p:nvSpPr>
          <p:cNvPr id="12" name="TextBox 11"/>
          <p:cNvSpPr txBox="1"/>
          <p:nvPr/>
        </p:nvSpPr>
        <p:spPr>
          <a:xfrm>
            <a:off x="5220072" y="389611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dirty="0" smtClean="0">
                <a:solidFill>
                  <a:schemeClr val="bg1"/>
                </a:solidFill>
              </a:rPr>
              <a:t>Geometry set </a:t>
            </a:r>
            <a:endParaRPr lang="en-TT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4322700"/>
            <a:ext cx="2880320" cy="193621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3193956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TT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Mid  Tech Devices </a:t>
            </a:r>
            <a:r>
              <a:rPr lang="en-T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math</a:t>
            </a:r>
            <a:r>
              <a:rPr lang="en-TT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TT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TT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TT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These devices are  simple electronic devices that require little training</a:t>
            </a:r>
          </a:p>
          <a:p>
            <a:pPr>
              <a:buNone/>
            </a:pPr>
            <a:endParaRPr lang="en-TT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TT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dirty="0" smtClean="0">
                <a:solidFill>
                  <a:schemeClr val="bg1"/>
                </a:solidFill>
              </a:rPr>
              <a:t>examples</a:t>
            </a:r>
            <a:endParaRPr lang="en-TT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2734072" cy="1676784"/>
          </a:xfrm>
        </p:spPr>
        <p:txBody>
          <a:bodyPr/>
          <a:lstStyle/>
          <a:p>
            <a:r>
              <a:rPr lang="en-TT" dirty="0" smtClean="0">
                <a:solidFill>
                  <a:schemeClr val="bg1"/>
                </a:solidFill>
              </a:rPr>
              <a:t>Tape recorders</a:t>
            </a:r>
            <a:endParaRPr lang="en-TT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2867744" cy="1820800"/>
          </a:xfrm>
        </p:spPr>
        <p:txBody>
          <a:bodyPr/>
          <a:lstStyle/>
          <a:p>
            <a:r>
              <a:rPr lang="en-TT" dirty="0" smtClean="0">
                <a:solidFill>
                  <a:schemeClr val="bg1"/>
                </a:solidFill>
              </a:rPr>
              <a:t>Calculators with print</a:t>
            </a:r>
            <a:endParaRPr lang="en-TT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2060848"/>
            <a:ext cx="1512168" cy="15121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24128" y="1916832"/>
            <a:ext cx="1656184" cy="165618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71600" y="386104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dirty="0" smtClean="0">
                <a:solidFill>
                  <a:schemeClr val="bg1"/>
                </a:solidFill>
              </a:rPr>
              <a:t>Talking clocks</a:t>
            </a:r>
            <a:endParaRPr lang="en-TT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33250" y="4230379"/>
            <a:ext cx="1891608" cy="172892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36096" y="4059693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dirty="0" smtClean="0">
                <a:solidFill>
                  <a:schemeClr val="bg1"/>
                </a:solidFill>
              </a:rPr>
              <a:t>Audio books</a:t>
            </a:r>
            <a:endParaRPr lang="en-TT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03658" y="4462585"/>
            <a:ext cx="921060" cy="1496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54813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TT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High Tech </a:t>
            </a:r>
            <a:r>
              <a:rPr lang="en-T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Devices for math </a:t>
            </a:r>
            <a:r>
              <a:rPr lang="en-TT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TT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TT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TT" sz="4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These devices are  fully electronic devices that contain  micro computer components.</a:t>
            </a:r>
          </a:p>
          <a:p>
            <a:pPr>
              <a:buNone/>
            </a:pPr>
            <a:r>
              <a:rPr lang="en-TT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Examples </a:t>
            </a:r>
          </a:p>
          <a:p>
            <a:pPr>
              <a:buBlip>
                <a:blip r:embed="rId2"/>
              </a:buBlip>
            </a:pPr>
            <a:r>
              <a:rPr lang="en-TT" sz="4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Textbooks with CD - Rom</a:t>
            </a:r>
          </a:p>
          <a:p>
            <a:pPr>
              <a:buBlip>
                <a:blip r:embed="rId2"/>
              </a:buBlip>
            </a:pPr>
            <a:r>
              <a:rPr lang="en-TT" sz="4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Graphic organizers</a:t>
            </a:r>
          </a:p>
          <a:p>
            <a:pPr>
              <a:buBlip>
                <a:blip r:embed="rId2"/>
              </a:buBlip>
            </a:pPr>
            <a:r>
              <a:rPr lang="en-TT" sz="4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On–screen math, computer calculations</a:t>
            </a:r>
          </a:p>
          <a:p>
            <a:pPr>
              <a:buBlip>
                <a:blip r:embed="rId2"/>
              </a:buBlip>
            </a:pPr>
            <a:r>
              <a:rPr lang="en-TT" sz="4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Communications devices/software</a:t>
            </a:r>
          </a:p>
          <a:p>
            <a:pPr>
              <a:buNone/>
            </a:pPr>
            <a:endParaRPr lang="en-TT" sz="4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261</TotalTime>
  <Words>204</Words>
  <Application>Microsoft Office PowerPoint</Application>
  <PresentationFormat>On-screen Show (4:3)</PresentationFormat>
  <Paragraphs>42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 Pop</vt:lpstr>
      <vt:lpstr>ASSISTIVE TECHNOLOGY FOR TEACHING MATHEMATICS </vt:lpstr>
      <vt:lpstr>What is Assistive Technology?</vt:lpstr>
      <vt:lpstr>Why use Assistive Technology?</vt:lpstr>
      <vt:lpstr>Two major areas of weakness can contribute to math learning disabilities</vt:lpstr>
      <vt:lpstr>Low Tech Devices for Math  </vt:lpstr>
      <vt:lpstr>Examples</vt:lpstr>
      <vt:lpstr>Mid  Tech Devices for math </vt:lpstr>
      <vt:lpstr>examples</vt:lpstr>
      <vt:lpstr>High Tech Devices for math 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ASSISTIVE TECHNOLOGY FOR TEACHING MATHEMATICS</dc:title>
  <dc:creator>trixstar</dc:creator>
  <cp:lastModifiedBy>RIA</cp:lastModifiedBy>
  <cp:revision>27</cp:revision>
  <dcterms:created xsi:type="dcterms:W3CDTF">2013-04-24T16:57:12Z</dcterms:created>
  <dcterms:modified xsi:type="dcterms:W3CDTF">2013-06-07T15:25:35Z</dcterms:modified>
</cp:coreProperties>
</file>